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2" r:id="rId1"/>
  </p:sldMasterIdLst>
  <p:sldIdLst>
    <p:sldId id="256" r:id="rId2"/>
    <p:sldId id="257" r:id="rId3"/>
    <p:sldId id="258" r:id="rId4"/>
    <p:sldId id="265" r:id="rId5"/>
    <p:sldId id="266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85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74"/>
    <p:restoredTop sz="94664"/>
  </p:normalViewPr>
  <p:slideViewPr>
    <p:cSldViewPr snapToGrid="0" snapToObjects="1">
      <p:cViewPr varScale="1">
        <p:scale>
          <a:sx n="145" d="100"/>
          <a:sy n="145" d="100"/>
        </p:scale>
        <p:origin x="20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Relationship Id="rId4" Type="http://schemas.openxmlformats.org/officeDocument/2006/relationships/image" Target="../media/image13.emf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13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601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875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3660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034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1397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00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3/25/19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1863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535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424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42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3/25/19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601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391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49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020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3/25/19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410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596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  <a:lum/>
            <a:extLst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288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5.xlsx"/><Relationship Id="rId3" Type="http://schemas.openxmlformats.org/officeDocument/2006/relationships/image" Target="../media/image3.png"/><Relationship Id="rId7" Type="http://schemas.openxmlformats.org/officeDocument/2006/relationships/image" Target="../media/image1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package" Target="../embeddings/Microsoft_Excel_Worksheet4.xlsx"/><Relationship Id="rId11" Type="http://schemas.openxmlformats.org/officeDocument/2006/relationships/image" Target="../media/image13.emf"/><Relationship Id="rId5" Type="http://schemas.openxmlformats.org/officeDocument/2006/relationships/image" Target="../media/image10.emf"/><Relationship Id="rId10" Type="http://schemas.openxmlformats.org/officeDocument/2006/relationships/package" Target="../embeddings/Microsoft_Excel_Worksheet6.xlsx"/><Relationship Id="rId4" Type="http://schemas.openxmlformats.org/officeDocument/2006/relationships/package" Target="../embeddings/Microsoft_Excel_Worksheet3.xlsx"/><Relationship Id="rId9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.xls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Excel_Worksheet1.xls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9.emf"/><Relationship Id="rId4" Type="http://schemas.openxmlformats.org/officeDocument/2006/relationships/package" Target="../embeddings/Microsoft_Excel_Worksheet2.xls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p14="http://schemas.microsoft.com/office/powerpoint/2010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157B5-1279-CD47-93B2-9AA1D4B46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DreamTeam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Weekly Status report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235F7C-2E2C-4441-8FEF-97146A3CE7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Presented By: Benjamin Hallman</a:t>
            </a:r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8BFF79EF-C06D-144A-8536-28A00783E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8834" y="4555067"/>
            <a:ext cx="2303167" cy="2303167"/>
          </a:xfrm>
          <a:prstGeom prst="rect">
            <a:avLst/>
          </a:prstGeom>
        </p:spPr>
      </p:pic>
      <p:pic>
        <p:nvPicPr>
          <p:cNvPr id="5" name="Picture 4" descr="A picture containing sky&#10;&#10;Description automatically generated">
            <a:extLst>
              <a:ext uri="{FF2B5EF4-FFF2-40B4-BE49-F238E27FC236}">
                <a16:creationId xmlns:a16="http://schemas.microsoft.com/office/drawing/2014/main" id="{2D85FCB5-FE2F-0A4B-A734-158579408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282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1514-F908-BF4F-8112-502097CB1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122" y="124237"/>
            <a:ext cx="8965712" cy="1478570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/>
              <a:t>Management summary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1EA8CA-0B23-2E40-9628-E8EF617B5854}"/>
              </a:ext>
            </a:extLst>
          </p:cNvPr>
          <p:cNvSpPr/>
          <p:nvPr/>
        </p:nvSpPr>
        <p:spPr>
          <a:xfrm>
            <a:off x="11385176" y="4858871"/>
            <a:ext cx="806824" cy="1999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3432E6C-A08C-F943-AEA8-6E7D5DD29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8833" y="4554833"/>
            <a:ext cx="2303167" cy="2303167"/>
          </a:xfrm>
          <a:prstGeom prst="rect">
            <a:avLst/>
          </a:prstGeom>
        </p:spPr>
      </p:pic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24276A8B-3FE1-024A-BB44-1487A115DE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0721729"/>
              </p:ext>
            </p:extLst>
          </p:nvPr>
        </p:nvGraphicFramePr>
        <p:xfrm>
          <a:off x="923121" y="1257503"/>
          <a:ext cx="912550" cy="23489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3" name="Worksheet" r:id="rId4" imgW="685800" imgH="1765300" progId="Excel.Sheet.12">
                  <p:embed/>
                </p:oleObj>
              </mc:Choice>
              <mc:Fallback>
                <p:oleObj name="Worksheet" r:id="rId4" imgW="685800" imgH="1765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3121" y="1257503"/>
                        <a:ext cx="912550" cy="23489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342E41E5-8DD9-8B42-8E5A-5F3C9A5026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1219846"/>
              </p:ext>
            </p:extLst>
          </p:nvPr>
        </p:nvGraphicFramePr>
        <p:xfrm>
          <a:off x="923121" y="3847850"/>
          <a:ext cx="912550" cy="23489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4" name="Worksheet" r:id="rId6" imgW="685800" imgH="1765300" progId="Excel.Sheet.12">
                  <p:embed/>
                </p:oleObj>
              </mc:Choice>
              <mc:Fallback>
                <p:oleObj name="Worksheet" r:id="rId6" imgW="685800" imgH="1765300" progId="Excel.Sheet.12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24276A8B-3FE1-024A-BB44-1487A115DE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23121" y="3847850"/>
                        <a:ext cx="912550" cy="23489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E3FA4023-0F28-974F-B571-A45800EADD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806415"/>
              </p:ext>
            </p:extLst>
          </p:nvPr>
        </p:nvGraphicFramePr>
        <p:xfrm>
          <a:off x="1835670" y="1257503"/>
          <a:ext cx="8053163" cy="23489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5" name="Worksheet" r:id="rId8" imgW="6705600" imgH="1727200" progId="Excel.Sheet.12">
                  <p:embed/>
                </p:oleObj>
              </mc:Choice>
              <mc:Fallback>
                <p:oleObj name="Worksheet" r:id="rId8" imgW="6705600" imgH="1727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835670" y="1257503"/>
                        <a:ext cx="8053163" cy="23489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552E8091-5C50-9A44-BE15-4153506BD0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6357652"/>
              </p:ext>
            </p:extLst>
          </p:nvPr>
        </p:nvGraphicFramePr>
        <p:xfrm>
          <a:off x="1835670" y="3847852"/>
          <a:ext cx="8053163" cy="23489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6" name="Worksheet" r:id="rId10" imgW="6565900" imgH="1727200" progId="Excel.Sheet.12">
                  <p:embed/>
                </p:oleObj>
              </mc:Choice>
              <mc:Fallback>
                <p:oleObj name="Worksheet" r:id="rId10" imgW="6565900" imgH="1727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835670" y="3847852"/>
                        <a:ext cx="8053163" cy="23489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2172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1514-F908-BF4F-8112-502097CB1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689715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en-US" sz="13800" b="1" dirty="0"/>
              <a:t>Questions?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1EA8CA-0B23-2E40-9628-E8EF617B5854}"/>
              </a:ext>
            </a:extLst>
          </p:cNvPr>
          <p:cNvSpPr/>
          <p:nvPr/>
        </p:nvSpPr>
        <p:spPr>
          <a:xfrm>
            <a:off x="11385176" y="4858871"/>
            <a:ext cx="806824" cy="1999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3432E6C-A08C-F943-AEA8-6E7D5DD29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8833" y="4554833"/>
            <a:ext cx="2303167" cy="230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724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1514-F908-BF4F-8112-502097CB1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/>
              <a:t>Progress to 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75217-265C-1548-8B7E-13A5896B0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Player controls and player health system</a:t>
            </a:r>
          </a:p>
          <a:p>
            <a:r>
              <a:rPr lang="en-US" sz="2800" dirty="0"/>
              <a:t>Automated maze/level generation</a:t>
            </a:r>
          </a:p>
          <a:p>
            <a:r>
              <a:rPr lang="en-US" sz="2800" dirty="0"/>
              <a:t>Automated moving and attacking enemies</a:t>
            </a:r>
          </a:p>
          <a:p>
            <a:r>
              <a:rPr lang="en-US" sz="2800" dirty="0"/>
              <a:t>Automated stress testing for the player, enemies, and level generation</a:t>
            </a:r>
          </a:p>
          <a:p>
            <a:r>
              <a:rPr lang="en-US" sz="2800" dirty="0"/>
              <a:t>Development on sounds, menus, and Item management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1EA8CA-0B23-2E40-9628-E8EF617B5854}"/>
              </a:ext>
            </a:extLst>
          </p:cNvPr>
          <p:cNvSpPr/>
          <p:nvPr/>
        </p:nvSpPr>
        <p:spPr>
          <a:xfrm>
            <a:off x="11385176" y="4858871"/>
            <a:ext cx="806824" cy="1999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3432E6C-A08C-F943-AEA8-6E7D5DD29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8833" y="4554833"/>
            <a:ext cx="2303167" cy="2303167"/>
          </a:xfrm>
          <a:prstGeom prst="rect">
            <a:avLst/>
          </a:prstGeom>
        </p:spPr>
      </p:pic>
      <p:pic>
        <p:nvPicPr>
          <p:cNvPr id="7" name="Picture 6" descr="A picture containing sky&#10;&#10;Description automatically generated">
            <a:extLst>
              <a:ext uri="{FF2B5EF4-FFF2-40B4-BE49-F238E27FC236}">
                <a16:creationId xmlns:a16="http://schemas.microsoft.com/office/drawing/2014/main" id="{AC84D779-5538-BA42-A71C-51EBCE5A4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89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60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1514-F908-BF4F-8112-502097CB1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5400" b="1" dirty="0"/>
              <a:t>Game demo</a:t>
            </a:r>
          </a:p>
        </p:txBody>
      </p:sp>
      <p:pic>
        <p:nvPicPr>
          <p:cNvPr id="7" name="Untitled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E6E37DC6-CA07-FC41-8B53-156D05E0B3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0240" y="2097088"/>
            <a:ext cx="8031519" cy="3837720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F1EA8CA-0B23-2E40-9628-E8EF617B5854}"/>
              </a:ext>
            </a:extLst>
          </p:cNvPr>
          <p:cNvSpPr/>
          <p:nvPr/>
        </p:nvSpPr>
        <p:spPr>
          <a:xfrm>
            <a:off x="11385176" y="4858871"/>
            <a:ext cx="806824" cy="1999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3432E6C-A08C-F943-AEA8-6E7D5DD29A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8833" y="4554833"/>
            <a:ext cx="2303167" cy="230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1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1514-F908-BF4F-8112-502097CB1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What Have WE Done Since?</a:t>
            </a:r>
          </a:p>
        </p:txBody>
      </p:sp>
      <p:sp>
        <p:nvSpPr>
          <p:cNvPr id="12" name="Round Diagonal Corner Rectangle 9">
            <a:extLst>
              <a:ext uri="{FF2B5EF4-FFF2-40B4-BE49-F238E27FC236}">
                <a16:creationId xmlns:a16="http://schemas.microsoft.com/office/drawing/2014/main" id="{C4113752-DDE5-42DA-821D-C5CDEB122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indoor&#10;&#10;Description automatically generated">
            <a:extLst>
              <a:ext uri="{FF2B5EF4-FFF2-40B4-BE49-F238E27FC236}">
                <a16:creationId xmlns:a16="http://schemas.microsoft.com/office/drawing/2014/main" id="{B3E3BA88-8F13-4A4E-A6B4-FAE97AA5B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50" y="2176348"/>
            <a:ext cx="5286376" cy="24978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75217-265C-1548-8B7E-13A5896B0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/>
          </a:bodyPr>
          <a:lstStyle/>
          <a:p>
            <a:r>
              <a:rPr lang="en-US" dirty="0"/>
              <a:t>Player health has been further implemented</a:t>
            </a:r>
          </a:p>
          <a:p>
            <a:r>
              <a:rPr lang="en-US" dirty="0"/>
              <a:t>Damage overlay now exists</a:t>
            </a:r>
          </a:p>
          <a:p>
            <a:r>
              <a:rPr lang="en-US" dirty="0"/>
              <a:t>A game over script has been developed and implemented</a:t>
            </a:r>
          </a:p>
          <a:p>
            <a:r>
              <a:rPr lang="en-US" dirty="0"/>
              <a:t>Began the incorporation of the death screen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E7C365B-0C92-CF43-A034-4F7FF50BCE50}"/>
              </a:ext>
            </a:extLst>
          </p:cNvPr>
          <p:cNvSpPr txBox="1">
            <a:spLocks/>
          </p:cNvSpPr>
          <p:nvPr/>
        </p:nvSpPr>
        <p:spPr>
          <a:xfrm>
            <a:off x="1068594" y="922461"/>
            <a:ext cx="474708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Death screen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7430BE-F052-9A42-9375-5A8188B182BD}"/>
              </a:ext>
            </a:extLst>
          </p:cNvPr>
          <p:cNvSpPr/>
          <p:nvPr/>
        </p:nvSpPr>
        <p:spPr>
          <a:xfrm>
            <a:off x="11385176" y="4858871"/>
            <a:ext cx="806824" cy="1999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FD7C973E-1542-F241-9C5D-2F7CCDC58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8833" y="4554833"/>
            <a:ext cx="2303167" cy="230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116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1514-F908-BF4F-8112-502097CB1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5400" b="1" dirty="0"/>
              <a:t>What is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75217-265C-1548-8B7E-13A5896B0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The master merge</a:t>
            </a:r>
          </a:p>
          <a:p>
            <a:r>
              <a:rPr lang="en-US" sz="2800" dirty="0"/>
              <a:t>Implementation of the following:</a:t>
            </a:r>
          </a:p>
          <a:p>
            <a:pPr lvl="1"/>
            <a:r>
              <a:rPr lang="en-US" sz="2800" dirty="0"/>
              <a:t>Collision checks and management</a:t>
            </a:r>
          </a:p>
          <a:p>
            <a:pPr lvl="1"/>
            <a:r>
              <a:rPr lang="en-US" sz="2800" dirty="0"/>
              <a:t>Menus, death screen, overlays, and a HUD</a:t>
            </a:r>
          </a:p>
          <a:p>
            <a:pPr lvl="1"/>
            <a:r>
              <a:rPr lang="en-US" sz="2800" dirty="0"/>
              <a:t>Sounds, controller vibrations, and player feedback</a:t>
            </a:r>
          </a:p>
          <a:p>
            <a:pPr lvl="1"/>
            <a:r>
              <a:rPr lang="en-US" sz="2800" dirty="0"/>
              <a:t>Aesthetic map improvements</a:t>
            </a:r>
          </a:p>
          <a:p>
            <a:r>
              <a:rPr lang="en-US" sz="2800" dirty="0"/>
              <a:t>Beta testing and bug fixes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1EA8CA-0B23-2E40-9628-E8EF617B5854}"/>
              </a:ext>
            </a:extLst>
          </p:cNvPr>
          <p:cNvSpPr/>
          <p:nvPr/>
        </p:nvSpPr>
        <p:spPr>
          <a:xfrm>
            <a:off x="11385176" y="4858871"/>
            <a:ext cx="806824" cy="1999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3432E6C-A08C-F943-AEA8-6E7D5DD29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8833" y="4554833"/>
            <a:ext cx="2303167" cy="230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411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1514-F908-BF4F-8112-502097CB1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6000" b="1" dirty="0"/>
              <a:t>Master Gantt Breakdown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75217-265C-1548-8B7E-13A5896B0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Meetings</a:t>
            </a:r>
          </a:p>
          <a:p>
            <a:r>
              <a:rPr lang="en-US" sz="2800" dirty="0"/>
              <a:t>System Analysis</a:t>
            </a:r>
          </a:p>
          <a:p>
            <a:r>
              <a:rPr lang="en-US" sz="2800" dirty="0"/>
              <a:t>Gantt Chart</a:t>
            </a:r>
          </a:p>
          <a:p>
            <a:r>
              <a:rPr lang="en-US" sz="2800" dirty="0"/>
              <a:t>Management Summary</a:t>
            </a:r>
          </a:p>
          <a:p>
            <a:endParaRPr lang="en-US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1EA8CA-0B23-2E40-9628-E8EF617B5854}"/>
              </a:ext>
            </a:extLst>
          </p:cNvPr>
          <p:cNvSpPr/>
          <p:nvPr/>
        </p:nvSpPr>
        <p:spPr>
          <a:xfrm>
            <a:off x="11385176" y="4858871"/>
            <a:ext cx="806824" cy="1999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3432E6C-A08C-F943-AEA8-6E7D5DD29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8833" y="4554833"/>
            <a:ext cx="2303167" cy="230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14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1514-F908-BF4F-8112-502097CB1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5400" b="1" dirty="0"/>
              <a:t>Meetings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1EA8CA-0B23-2E40-9628-E8EF617B5854}"/>
              </a:ext>
            </a:extLst>
          </p:cNvPr>
          <p:cNvSpPr/>
          <p:nvPr/>
        </p:nvSpPr>
        <p:spPr>
          <a:xfrm>
            <a:off x="11385176" y="4858871"/>
            <a:ext cx="806824" cy="1999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3432E6C-A08C-F943-AEA8-6E7D5DD29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8833" y="4554833"/>
            <a:ext cx="2303167" cy="2303167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8984F53-6AB1-3646-B2FA-28D4A47E77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2147177"/>
              </p:ext>
            </p:extLst>
          </p:nvPr>
        </p:nvGraphicFramePr>
        <p:xfrm>
          <a:off x="1663700" y="2055813"/>
          <a:ext cx="8864600" cy="274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Worksheet" r:id="rId4" imgW="8864600" imgH="2743200" progId="Excel.Sheet.12">
                  <p:embed/>
                </p:oleObj>
              </mc:Choice>
              <mc:Fallback>
                <p:oleObj name="Worksheet" r:id="rId4" imgW="8864600" imgH="2743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63700" y="2055813"/>
                        <a:ext cx="8864600" cy="274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3374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1514-F908-BF4F-8112-502097CB1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900" y="-202223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/>
              <a:t>System analysis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1EA8CA-0B23-2E40-9628-E8EF617B5854}"/>
              </a:ext>
            </a:extLst>
          </p:cNvPr>
          <p:cNvSpPr/>
          <p:nvPr/>
        </p:nvSpPr>
        <p:spPr>
          <a:xfrm>
            <a:off x="11385176" y="4858871"/>
            <a:ext cx="806824" cy="1999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3432E6C-A08C-F943-AEA8-6E7D5DD29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8833" y="4554833"/>
            <a:ext cx="2303167" cy="2303167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4FCE893-C9E2-1343-AB46-1EDDB6F841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0607868"/>
              </p:ext>
            </p:extLst>
          </p:nvPr>
        </p:nvGraphicFramePr>
        <p:xfrm>
          <a:off x="937899" y="946710"/>
          <a:ext cx="9144000" cy="491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7" name="Worksheet" r:id="rId4" imgW="13500100" imgH="7251700" progId="Excel.Sheet.12">
                  <p:embed/>
                </p:oleObj>
              </mc:Choice>
              <mc:Fallback>
                <p:oleObj name="Worksheet" r:id="rId4" imgW="13500100" imgH="7251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37899" y="946710"/>
                        <a:ext cx="9144000" cy="4911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78146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1514-F908-BF4F-8112-502097CB1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36" y="-222415"/>
            <a:ext cx="9905998" cy="1478570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/>
              <a:t>Gantt chart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1EA8CA-0B23-2E40-9628-E8EF617B5854}"/>
              </a:ext>
            </a:extLst>
          </p:cNvPr>
          <p:cNvSpPr/>
          <p:nvPr/>
        </p:nvSpPr>
        <p:spPr>
          <a:xfrm>
            <a:off x="11385176" y="4858871"/>
            <a:ext cx="806824" cy="1999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3432E6C-A08C-F943-AEA8-6E7D5DD29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8833" y="4554833"/>
            <a:ext cx="2303167" cy="2303167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BC7DE95-1AE1-6345-ACBD-27E1840EB6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243282"/>
              </p:ext>
            </p:extLst>
          </p:nvPr>
        </p:nvGraphicFramePr>
        <p:xfrm>
          <a:off x="1254223" y="842800"/>
          <a:ext cx="8591823" cy="59096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Worksheet" r:id="rId4" imgW="20789900" imgH="14300200" progId="Excel.Sheet.12">
                  <p:embed/>
                </p:oleObj>
              </mc:Choice>
              <mc:Fallback>
                <p:oleObj name="Worksheet" r:id="rId4" imgW="20789900" imgH="143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4223" y="842800"/>
                        <a:ext cx="8591823" cy="59096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16795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143</Words>
  <Application>Microsoft Macintosh PowerPoint</Application>
  <PresentationFormat>Widescreen</PresentationFormat>
  <Paragraphs>33</Paragraphs>
  <Slides>11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Tw Cen MT</vt:lpstr>
      <vt:lpstr>Circuit</vt:lpstr>
      <vt:lpstr>Worksheet</vt:lpstr>
      <vt:lpstr>Microsoft Excel Worksheet</vt:lpstr>
      <vt:lpstr>DreamTeam Weekly Status report 4</vt:lpstr>
      <vt:lpstr>Progress to date</vt:lpstr>
      <vt:lpstr>Game demo</vt:lpstr>
      <vt:lpstr>What Have WE Done Since?</vt:lpstr>
      <vt:lpstr>What is next?</vt:lpstr>
      <vt:lpstr>Master Gantt Breakdown</vt:lpstr>
      <vt:lpstr>Meetings</vt:lpstr>
      <vt:lpstr>System analysis</vt:lpstr>
      <vt:lpstr>Gantt chart</vt:lpstr>
      <vt:lpstr>Management summary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DreamTeam Weekly Status report 4</dc:title>
  <dc:creator>Hallman, Benjamin (hall7908@vandals.uidaho.edu)</dc:creator>
  <cp:lastModifiedBy>Hallman, Benjamin (hall7908@vandals.uidaho.edu)</cp:lastModifiedBy>
  <cp:revision>8</cp:revision>
  <dcterms:created xsi:type="dcterms:W3CDTF">2019-03-26T00:33:30Z</dcterms:created>
  <dcterms:modified xsi:type="dcterms:W3CDTF">2019-03-26T06:36:13Z</dcterms:modified>
</cp:coreProperties>
</file>